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howGuides="1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44E7-A36B-4561-9272-90A4F608F311}" type="datetimeFigureOut">
              <a:rPr lang="el-GR" smtClean="0"/>
              <a:t>23/11/18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DA7-C210-487C-8F39-921C7DBC84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37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44E7-A36B-4561-9272-90A4F608F311}" type="datetimeFigureOut">
              <a:rPr lang="el-GR" smtClean="0"/>
              <a:t>23/11/18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DA7-C210-487C-8F39-921C7DBC84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747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44E7-A36B-4561-9272-90A4F608F311}" type="datetimeFigureOut">
              <a:rPr lang="el-GR" smtClean="0"/>
              <a:t>23/11/18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DA7-C210-487C-8F39-921C7DBC84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70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9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44E7-A36B-4561-9272-90A4F608F311}" type="datetimeFigureOut">
              <a:rPr lang="el-GR" smtClean="0"/>
              <a:t>23/11/18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DA7-C210-487C-8F39-921C7DBC84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630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44E7-A36B-4561-9272-90A4F608F311}" type="datetimeFigureOut">
              <a:rPr lang="el-GR" smtClean="0"/>
              <a:t>23/11/18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DA7-C210-487C-8F39-921C7DBC84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44E7-A36B-4561-9272-90A4F608F311}" type="datetimeFigureOut">
              <a:rPr lang="el-GR" smtClean="0"/>
              <a:t>23/11/18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DA7-C210-487C-8F39-921C7DBC84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27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44E7-A36B-4561-9272-90A4F608F311}" type="datetimeFigureOut">
              <a:rPr lang="el-GR" smtClean="0"/>
              <a:t>23/11/18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DA7-C210-487C-8F39-921C7DBC84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94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44E7-A36B-4561-9272-90A4F608F311}" type="datetimeFigureOut">
              <a:rPr lang="el-GR" smtClean="0"/>
              <a:t>23/11/18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DA7-C210-487C-8F39-921C7DBC84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118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44E7-A36B-4561-9272-90A4F608F311}" type="datetimeFigureOut">
              <a:rPr lang="el-GR" smtClean="0"/>
              <a:t>23/11/18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DA7-C210-487C-8F39-921C7DBC84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65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44E7-A36B-4561-9272-90A4F608F311}" type="datetimeFigureOut">
              <a:rPr lang="el-GR" smtClean="0"/>
              <a:t>23/11/18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2DA7-C210-487C-8F39-921C7DBC84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54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944E7-A36B-4561-9272-90A4F608F311}" type="datetimeFigureOut">
              <a:rPr lang="el-GR" smtClean="0"/>
              <a:t>23/11/18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82DA7-C210-487C-8F39-921C7DBC84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436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4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5D481-4806-2440-AA48-52FBD988A4F6}"/>
              </a:ext>
            </a:extLst>
          </p:cNvPr>
          <p:cNvSpPr txBox="1"/>
          <p:nvPr/>
        </p:nvSpPr>
        <p:spPr>
          <a:xfrm>
            <a:off x="4500081" y="883576"/>
            <a:ext cx="6626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highlight>
                  <a:srgbClr val="FFFF00"/>
                </a:highlight>
              </a:rPr>
              <a:t>ΧΑΣΜΑ ΜΕΤΑΞΥ ΕΚΠΑΙΔ. ΔΙΑΔ. &amp; ΑΝΑΓΚΩΝ ΑΓΟΡΑΣ</a:t>
            </a:r>
            <a:endParaRPr lang="en-US" sz="2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474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4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8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CA8775-1CF0-914C-93E1-6794C842ED9A}"/>
              </a:ext>
            </a:extLst>
          </p:cNvPr>
          <p:cNvSpPr txBox="1"/>
          <p:nvPr/>
        </p:nvSpPr>
        <p:spPr>
          <a:xfrm>
            <a:off x="1006867" y="1828800"/>
            <a:ext cx="494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highlight>
                  <a:srgbClr val="FFFF00"/>
                </a:highlight>
              </a:rPr>
              <a:t>ΘΑ ΞΕΚΙΝΗΣΟΥΜΕ ΑΠΟ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9B86F-6A79-0845-BE56-5BED5AD11286}"/>
              </a:ext>
            </a:extLst>
          </p:cNvPr>
          <p:cNvSpPr txBox="1"/>
          <p:nvPr/>
        </p:nvSpPr>
        <p:spPr>
          <a:xfrm>
            <a:off x="2681556" y="4158734"/>
            <a:ext cx="567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highlight>
                  <a:srgbClr val="FFFF00"/>
                </a:highlight>
              </a:rPr>
              <a:t>ΤΑΧΥΤΕΡΗ ΜΙΣΘΟΛΟΓΙΚΗ ΕΞΕΛΙΞΗ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8274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2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E69B72-43AA-524E-90FA-0126B1239C3E}"/>
              </a:ext>
            </a:extLst>
          </p:cNvPr>
          <p:cNvSpPr txBox="1"/>
          <p:nvPr/>
        </p:nvSpPr>
        <p:spPr>
          <a:xfrm>
            <a:off x="3277456" y="2065106"/>
            <a:ext cx="535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highlight>
                  <a:srgbClr val="FFFF00"/>
                </a:highlight>
              </a:rPr>
              <a:t>13 ΕΓΚΡΙΣΕΙΣ ΓΙΑ 1 ΣΧΟΛ. ΕΚΔΡΟΜΗ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1693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8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0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8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7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27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5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23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94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34195-74E9-D44B-B3A0-71EE5983754C}"/>
              </a:ext>
            </a:extLst>
          </p:cNvPr>
          <p:cNvSpPr txBox="1"/>
          <p:nvPr/>
        </p:nvSpPr>
        <p:spPr>
          <a:xfrm>
            <a:off x="616448" y="5506948"/>
            <a:ext cx="1119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highlight>
                  <a:srgbClr val="FFFF00"/>
                </a:highlight>
              </a:rPr>
              <a:t>2 ΑΙΤΙΕΣ ΓΙΑ ΥΠΟΒΑΘΜΙΣΜΕΝΗ ΕΠΑΓΓ. ΕΚΠΑΙΔΕΥΣΗ 1) </a:t>
            </a:r>
            <a:r>
              <a:rPr lang="el-GR" dirty="0" err="1">
                <a:highlight>
                  <a:srgbClr val="FFFF00"/>
                </a:highlight>
              </a:rPr>
              <a:t>ελλειψη</a:t>
            </a:r>
            <a:r>
              <a:rPr lang="el-GR" dirty="0">
                <a:highlight>
                  <a:srgbClr val="FFFF00"/>
                </a:highlight>
              </a:rPr>
              <a:t> </a:t>
            </a:r>
            <a:r>
              <a:rPr lang="el-GR" dirty="0" err="1">
                <a:highlight>
                  <a:srgbClr val="FFFF00"/>
                </a:highlight>
              </a:rPr>
              <a:t>αντικειμ</a:t>
            </a:r>
            <a:r>
              <a:rPr lang="el-GR" dirty="0">
                <a:highlight>
                  <a:srgbClr val="FFFF00"/>
                </a:highlight>
              </a:rPr>
              <a:t>. και αξιόπιστης ενημέρωσης κοινής </a:t>
            </a:r>
            <a:r>
              <a:rPr lang="el-GR" dirty="0" err="1">
                <a:highlight>
                  <a:srgbClr val="FFFF00"/>
                </a:highlight>
              </a:rPr>
              <a:t>γνωμης</a:t>
            </a:r>
            <a:r>
              <a:rPr lang="el-GR" dirty="0">
                <a:highlight>
                  <a:srgbClr val="FFFF00"/>
                </a:highlight>
              </a:rPr>
              <a:t> για οφέλη ΕΕΚ και 2) </a:t>
            </a:r>
            <a:r>
              <a:rPr lang="el-GR" dirty="0" err="1">
                <a:highlight>
                  <a:srgbClr val="FFFF00"/>
                </a:highlight>
              </a:rPr>
              <a:t>προβλ</a:t>
            </a:r>
            <a:r>
              <a:rPr lang="el-GR" dirty="0">
                <a:highlight>
                  <a:srgbClr val="FFFF00"/>
                </a:highlight>
              </a:rPr>
              <a:t>. υποδομών και ελλείψεις στον εργαστηριακό εξοπλισμό. </a:t>
            </a:r>
            <a:r>
              <a:rPr lang="el-GR" b="1" dirty="0">
                <a:highlight>
                  <a:srgbClr val="FFFF00"/>
                </a:highlight>
              </a:rPr>
              <a:t>ΣΑΛΤΣΑ ΣΤΟΝ ΠΙΝΑΚΑ</a:t>
            </a:r>
            <a:r>
              <a:rPr lang="el-GR" dirty="0">
                <a:highlight>
                  <a:srgbClr val="FFFF00"/>
                </a:highlight>
              </a:rPr>
              <a:t>.</a:t>
            </a:r>
            <a:r>
              <a:rPr lang="en-US" dirty="0"/>
              <a:t>  </a:t>
            </a:r>
            <a:endParaRPr lang="el-GR" dirty="0"/>
          </a:p>
          <a:p>
            <a:r>
              <a:rPr lang="el-GR" dirty="0">
                <a:highlight>
                  <a:srgbClr val="FFFF00"/>
                </a:highlight>
              </a:rPr>
              <a:t>ΝΟΥΜΕΡΑ ΓΕΡΜΑΝΙΑΣ - ΑΝΕΡΓΙΑ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52120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25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3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96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2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36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48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7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46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53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24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66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55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0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4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0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03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F4B332-C873-DD42-9A83-773BE6AD10FB}"/>
              </a:ext>
            </a:extLst>
          </p:cNvPr>
          <p:cNvSpPr txBox="1"/>
          <p:nvPr/>
        </p:nvSpPr>
        <p:spPr>
          <a:xfrm>
            <a:off x="1304818" y="4017196"/>
            <a:ext cx="651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highlight>
                  <a:srgbClr val="FFFF00"/>
                </a:highlight>
              </a:rPr>
              <a:t>ΜΠΑΛΕΣ ΑΠΌ ΤΑ ΠΟΔΙΑ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34585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23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A49E01-0672-6841-887E-C0D688314ED7}"/>
              </a:ext>
            </a:extLst>
          </p:cNvPr>
          <p:cNvSpPr txBox="1"/>
          <p:nvPr/>
        </p:nvSpPr>
        <p:spPr>
          <a:xfrm>
            <a:off x="1448655" y="1212351"/>
            <a:ext cx="1039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highlight>
                  <a:srgbClr val="FFFF00"/>
                </a:highlight>
              </a:rPr>
              <a:t>ΑΝΑΝΤΙΣΤΟΙΧΙΑ ΜΕΤΑΞΥ ΕΚΠΑΙΔΕΥΣΗΣ &amp; ΑΝΑΓΚΩΝ ΑΓΟΡΑΣ ΕΡΓΑΣΙΑΣ</a:t>
            </a:r>
          </a:p>
          <a:p>
            <a:r>
              <a:rPr lang="el-GR" b="1" dirty="0">
                <a:highlight>
                  <a:srgbClr val="FFFF00"/>
                </a:highlight>
              </a:rPr>
              <a:t>ΠΧ ΠΛΗΡΟΦΟΡΙΚΗΣ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D9274-405F-434C-A5B3-85AD1A032DBB}"/>
              </a:ext>
            </a:extLst>
          </p:cNvPr>
          <p:cNvSpPr txBox="1"/>
          <p:nvPr/>
        </p:nvSpPr>
        <p:spPr>
          <a:xfrm>
            <a:off x="1541124" y="4972692"/>
            <a:ext cx="740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highlight>
                  <a:srgbClr val="FFFF00"/>
                </a:highlight>
              </a:rPr>
              <a:t>ΕΠΑΓΓΕΛΜΑΤΑ 2034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75287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52E336-7F97-FE43-B055-EDAEF37B6E96}"/>
              </a:ext>
            </a:extLst>
          </p:cNvPr>
          <p:cNvSpPr txBox="1"/>
          <p:nvPr/>
        </p:nvSpPr>
        <p:spPr>
          <a:xfrm>
            <a:off x="8661115" y="1428108"/>
            <a:ext cx="3421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highlight>
                  <a:srgbClr val="FFFF00"/>
                </a:highlight>
              </a:rPr>
              <a:t>3 ΣΤΟΙΧΕΙΑ</a:t>
            </a:r>
            <a:endParaRPr lang="en-US" sz="2200" b="1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93659-CBA2-7E44-84EE-24A03061584D}"/>
              </a:ext>
            </a:extLst>
          </p:cNvPr>
          <p:cNvSpPr txBox="1"/>
          <p:nvPr/>
        </p:nvSpPr>
        <p:spPr>
          <a:xfrm>
            <a:off x="8280971" y="5054885"/>
            <a:ext cx="3801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b="1" dirty="0">
                <a:highlight>
                  <a:srgbClr val="FFFF00"/>
                </a:highlight>
              </a:rPr>
              <a:t>ΓΙΑΤΙ ΑΞΙΖΟΥΜΕ ΚΑΛΥΤΕΡΑ!</a:t>
            </a:r>
          </a:p>
          <a:p>
            <a:r>
              <a:rPr lang="el-GR" sz="2300" b="1" dirty="0">
                <a:highlight>
                  <a:srgbClr val="FFFF00"/>
                </a:highlight>
              </a:rPr>
              <a:t>ΓΙΑΤΙ ΜΠΟΡΟΥΜΕ ΚΑΛΥΤΕΡΑ!</a:t>
            </a:r>
            <a:endParaRPr lang="en-US" sz="23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52111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5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4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9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8089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83</Words>
  <Application>Microsoft Macintosh PowerPoint</Application>
  <PresentationFormat>Widescreen</PresentationFormat>
  <Paragraphs>13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Niki Kerameus</cp:lastModifiedBy>
  <cp:revision>8</cp:revision>
  <dcterms:created xsi:type="dcterms:W3CDTF">2018-11-23T16:24:16Z</dcterms:created>
  <dcterms:modified xsi:type="dcterms:W3CDTF">2018-11-23T20:46:54Z</dcterms:modified>
</cp:coreProperties>
</file>